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zoom.us/j/73010033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443663" y="1871131"/>
            <a:ext cx="5064404" cy="823943"/>
          </a:xfrm>
        </p:spPr>
        <p:txBody>
          <a:bodyPr/>
          <a:lstStyle/>
          <a:p>
            <a:r>
              <a:rPr lang="tr-TR" sz="3600" b="1" dirty="0" smtClean="0"/>
              <a:t>PROLOTERAPİ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3663" y="3545305"/>
            <a:ext cx="5064404" cy="1433094"/>
          </a:xfrm>
        </p:spPr>
        <p:txBody>
          <a:bodyPr>
            <a:normAutofit fontScale="25000" lnSpcReduction="20000"/>
          </a:bodyPr>
          <a:lstStyle/>
          <a:p>
            <a:r>
              <a:rPr lang="tr-TR" sz="5600" b="1" dirty="0" smtClean="0"/>
              <a:t>07/02/2022	Pazartesi Saat 14.00</a:t>
            </a:r>
          </a:p>
          <a:p>
            <a:r>
              <a:rPr lang="tr-TR" sz="5600" b="1" u="sng" dirty="0" err="1" smtClean="0"/>
              <a:t>Zoom</a:t>
            </a:r>
            <a:r>
              <a:rPr lang="tr-TR" sz="5600" b="1" u="sng" dirty="0" smtClean="0"/>
              <a:t> Bağlantı adresi</a:t>
            </a:r>
          </a:p>
          <a:p>
            <a:r>
              <a:rPr lang="tr-TR" sz="5600" b="1" u="sng" dirty="0">
                <a:hlinkClick r:id="rId2"/>
              </a:rPr>
              <a:t>https://</a:t>
            </a:r>
            <a:r>
              <a:rPr lang="tr-TR" sz="5600" b="1" u="sng" dirty="0" smtClean="0">
                <a:hlinkClick r:id="rId2"/>
              </a:rPr>
              <a:t>zoom.us/j/7301003300</a:t>
            </a:r>
            <a:endParaRPr lang="tr-TR" sz="5600" b="1" u="sng" dirty="0" smtClean="0"/>
          </a:p>
          <a:p>
            <a:r>
              <a:rPr lang="tr-TR" sz="5600" b="1" u="sng" dirty="0"/>
              <a:t>Toplantı Kimliği: 730 100 </a:t>
            </a:r>
            <a:r>
              <a:rPr lang="tr-TR" sz="5600" b="1" u="sng" dirty="0" smtClean="0"/>
              <a:t>3300</a:t>
            </a:r>
          </a:p>
          <a:p>
            <a:r>
              <a:rPr lang="tr-TR" sz="5600" b="1" u="sng" dirty="0" smtClean="0"/>
              <a:t>Parola</a:t>
            </a:r>
            <a:r>
              <a:rPr lang="tr-TR" sz="5600" b="1" u="sng" dirty="0"/>
              <a:t>: Gazi1926</a:t>
            </a:r>
            <a:endParaRPr lang="tr-TR" sz="5600" b="1" u="sng" dirty="0" smtClean="0"/>
          </a:p>
          <a:p>
            <a:r>
              <a:rPr lang="tr-TR" dirty="0" smtClean="0"/>
              <a:t>														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237875" y="553209"/>
            <a:ext cx="870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AKUPUNKTUR VE TAMAMLAYICI TIP ARAŞTIRMA VE UYGULAMA MERKEZİ</a:t>
            </a:r>
          </a:p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						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</a:rPr>
              <a:t>Gazili 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</a:rPr>
              <a:t>olmak ayrıcalıktır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8" y="1550290"/>
            <a:ext cx="2029326" cy="26563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342148" y="4261852"/>
            <a:ext cx="24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Konuşmacı</a:t>
            </a:r>
          </a:p>
          <a:p>
            <a:r>
              <a:rPr lang="tr-TR" sz="1400" dirty="0" smtClean="0"/>
              <a:t>Prof. Dr. Didem Tuba AKÇALI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5182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18</Words>
  <Application>Microsoft Office PowerPoint</Application>
  <PresentationFormat>Geniş ekran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Brush Script MT</vt:lpstr>
      <vt:lpstr>Garamond</vt:lpstr>
      <vt:lpstr>Organik</vt:lpstr>
      <vt:lpstr>PROLOTERAPİ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PROLOTERAPİ</dc:title>
  <dc:creator>user</dc:creator>
  <cp:lastModifiedBy>user</cp:lastModifiedBy>
  <cp:revision>2</cp:revision>
  <dcterms:created xsi:type="dcterms:W3CDTF">2022-02-07T08:22:20Z</dcterms:created>
  <dcterms:modified xsi:type="dcterms:W3CDTF">2022-02-07T08:38:51Z</dcterms:modified>
</cp:coreProperties>
</file>